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989"/>
    <a:srgbClr val="2C8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2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9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3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5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4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6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2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8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0BBBC-851A-4FF4-B893-4A620911B72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CF6208F-37AC-466E-A966-11FA9D223130}"/>
              </a:ext>
            </a:extLst>
          </p:cNvPr>
          <p:cNvSpPr txBox="1">
            <a:spLocks/>
          </p:cNvSpPr>
          <p:nvPr/>
        </p:nvSpPr>
        <p:spPr>
          <a:xfrm>
            <a:off x="316087" y="3960020"/>
            <a:ext cx="8511823" cy="920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3928213-D581-4CF3-B179-E4CB8663F50D}"/>
              </a:ext>
            </a:extLst>
          </p:cNvPr>
          <p:cNvSpPr txBox="1">
            <a:spLocks/>
          </p:cNvSpPr>
          <p:nvPr/>
        </p:nvSpPr>
        <p:spPr>
          <a:xfrm>
            <a:off x="316089" y="4880945"/>
            <a:ext cx="8511822" cy="11167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277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Contributor (s)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277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</a:t>
            </a:r>
            <a:r>
              <a:rPr lang="fa-IR" dirty="0">
                <a:solidFill>
                  <a:srgbClr val="277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77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80348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B091A5-E089-47BC-A6FB-4AA5BC9B0000}"/>
              </a:ext>
            </a:extLst>
          </p:cNvPr>
          <p:cNvSpPr txBox="1">
            <a:spLocks/>
          </p:cNvSpPr>
          <p:nvPr/>
        </p:nvSpPr>
        <p:spPr>
          <a:xfrm>
            <a:off x="1611292" y="703791"/>
            <a:ext cx="5921415" cy="7976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DFE151-95C3-4F27-A0E6-778E142B898D}"/>
              </a:ext>
            </a:extLst>
          </p:cNvPr>
          <p:cNvSpPr txBox="1">
            <a:spLocks/>
          </p:cNvSpPr>
          <p:nvPr/>
        </p:nvSpPr>
        <p:spPr>
          <a:xfrm>
            <a:off x="361244" y="1648178"/>
            <a:ext cx="8400791" cy="46058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a-IR" dirty="0">
              <a:solidFill>
                <a:srgbClr val="277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a-IR" dirty="0">
              <a:solidFill>
                <a:srgbClr val="277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a-IR" dirty="0">
              <a:solidFill>
                <a:srgbClr val="277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277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[Please provide and overview of the study, its ration and its primary objective]</a:t>
            </a:r>
          </a:p>
        </p:txBody>
      </p:sp>
    </p:spTree>
    <p:extLst>
      <p:ext uri="{BB962C8B-B14F-4D97-AF65-F5344CB8AC3E}">
        <p14:creationId xmlns:p14="http://schemas.microsoft.com/office/powerpoint/2010/main" val="421897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B091A5-E089-47BC-A6FB-4AA5BC9B0000}"/>
              </a:ext>
            </a:extLst>
          </p:cNvPr>
          <p:cNvSpPr txBox="1">
            <a:spLocks/>
          </p:cNvSpPr>
          <p:nvPr/>
        </p:nvSpPr>
        <p:spPr>
          <a:xfrm>
            <a:off x="1611292" y="703791"/>
            <a:ext cx="5921415" cy="7976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DFE151-95C3-4F27-A0E6-778E142B898D}"/>
              </a:ext>
            </a:extLst>
          </p:cNvPr>
          <p:cNvSpPr txBox="1">
            <a:spLocks/>
          </p:cNvSpPr>
          <p:nvPr/>
        </p:nvSpPr>
        <p:spPr>
          <a:xfrm>
            <a:off x="361244" y="1648178"/>
            <a:ext cx="8400791" cy="46058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a-IR" dirty="0">
              <a:solidFill>
                <a:srgbClr val="277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a-IR" dirty="0">
              <a:solidFill>
                <a:srgbClr val="277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a-IR" dirty="0">
              <a:solidFill>
                <a:srgbClr val="277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277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[Please provide and overview of the study, its ration and its primary objective]</a:t>
            </a:r>
          </a:p>
        </p:txBody>
      </p:sp>
    </p:spTree>
    <p:extLst>
      <p:ext uri="{BB962C8B-B14F-4D97-AF65-F5344CB8AC3E}">
        <p14:creationId xmlns:p14="http://schemas.microsoft.com/office/powerpoint/2010/main" val="81248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B091A5-E089-47BC-A6FB-4AA5BC9B0000}"/>
              </a:ext>
            </a:extLst>
          </p:cNvPr>
          <p:cNvSpPr txBox="1">
            <a:spLocks/>
          </p:cNvSpPr>
          <p:nvPr/>
        </p:nvSpPr>
        <p:spPr>
          <a:xfrm>
            <a:off x="2570848" y="771524"/>
            <a:ext cx="5921415" cy="7976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DFE151-95C3-4F27-A0E6-778E142B898D}"/>
              </a:ext>
            </a:extLst>
          </p:cNvPr>
          <p:cNvSpPr txBox="1">
            <a:spLocks/>
          </p:cNvSpPr>
          <p:nvPr/>
        </p:nvSpPr>
        <p:spPr>
          <a:xfrm>
            <a:off x="361244" y="1648178"/>
            <a:ext cx="8400791" cy="46058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a-IR" dirty="0">
              <a:solidFill>
                <a:srgbClr val="277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a-IR" dirty="0">
              <a:solidFill>
                <a:srgbClr val="277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a-IR" dirty="0">
              <a:solidFill>
                <a:srgbClr val="277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277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[Please provide the following information]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277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[Study Design, Population, Setting, Duration, etc.]</a:t>
            </a:r>
          </a:p>
        </p:txBody>
      </p:sp>
    </p:spTree>
    <p:extLst>
      <p:ext uri="{BB962C8B-B14F-4D97-AF65-F5344CB8AC3E}">
        <p14:creationId xmlns:p14="http://schemas.microsoft.com/office/powerpoint/2010/main" val="341574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B091A5-E089-47BC-A6FB-4AA5BC9B0000}"/>
              </a:ext>
            </a:extLst>
          </p:cNvPr>
          <p:cNvSpPr txBox="1">
            <a:spLocks/>
          </p:cNvSpPr>
          <p:nvPr/>
        </p:nvSpPr>
        <p:spPr>
          <a:xfrm>
            <a:off x="2570848" y="771524"/>
            <a:ext cx="5921415" cy="7976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DFE151-95C3-4F27-A0E6-778E142B898D}"/>
              </a:ext>
            </a:extLst>
          </p:cNvPr>
          <p:cNvSpPr txBox="1">
            <a:spLocks/>
          </p:cNvSpPr>
          <p:nvPr/>
        </p:nvSpPr>
        <p:spPr>
          <a:xfrm>
            <a:off x="361244" y="1648178"/>
            <a:ext cx="8400791" cy="46058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a-IR" dirty="0">
              <a:solidFill>
                <a:srgbClr val="277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a-IR" dirty="0">
              <a:solidFill>
                <a:srgbClr val="277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a-IR" dirty="0">
              <a:solidFill>
                <a:srgbClr val="277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277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[Please provide the following information]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277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[Instruments, Procedure, Ethics, Statistical analysis]</a:t>
            </a:r>
          </a:p>
        </p:txBody>
      </p:sp>
    </p:spTree>
    <p:extLst>
      <p:ext uri="{BB962C8B-B14F-4D97-AF65-F5344CB8AC3E}">
        <p14:creationId xmlns:p14="http://schemas.microsoft.com/office/powerpoint/2010/main" val="406797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B091A5-E089-47BC-A6FB-4AA5BC9B0000}"/>
              </a:ext>
            </a:extLst>
          </p:cNvPr>
          <p:cNvSpPr txBox="1">
            <a:spLocks/>
          </p:cNvSpPr>
          <p:nvPr/>
        </p:nvSpPr>
        <p:spPr>
          <a:xfrm>
            <a:off x="2570848" y="771524"/>
            <a:ext cx="5921415" cy="7976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DFE151-95C3-4F27-A0E6-778E142B898D}"/>
              </a:ext>
            </a:extLst>
          </p:cNvPr>
          <p:cNvSpPr txBox="1">
            <a:spLocks/>
          </p:cNvSpPr>
          <p:nvPr/>
        </p:nvSpPr>
        <p:spPr>
          <a:xfrm>
            <a:off x="361244" y="1648178"/>
            <a:ext cx="8400791" cy="46058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a-IR" dirty="0">
              <a:solidFill>
                <a:srgbClr val="277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a-IR" dirty="0">
              <a:solidFill>
                <a:srgbClr val="277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a-IR" dirty="0">
              <a:solidFill>
                <a:srgbClr val="277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277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[Please provide acknowledgements]</a:t>
            </a:r>
          </a:p>
        </p:txBody>
      </p:sp>
    </p:spTree>
    <p:extLst>
      <p:ext uri="{BB962C8B-B14F-4D97-AF65-F5344CB8AC3E}">
        <p14:creationId xmlns:p14="http://schemas.microsoft.com/office/powerpoint/2010/main" val="109368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34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92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Bahram Rad</dc:creator>
  <cp:lastModifiedBy>Bahram Rad</cp:lastModifiedBy>
  <cp:revision>10</cp:revision>
  <dcterms:created xsi:type="dcterms:W3CDTF">2024-01-31T13:04:33Z</dcterms:created>
  <dcterms:modified xsi:type="dcterms:W3CDTF">2024-02-07T05:54:00Z</dcterms:modified>
</cp:coreProperties>
</file>